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21674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80C"/>
    <a:srgbClr val="F84436"/>
    <a:srgbClr val="FF00FF"/>
    <a:srgbClr val="FF66FF"/>
    <a:srgbClr val="FF9933"/>
    <a:srgbClr val="66FF99"/>
    <a:srgbClr val="C44E27"/>
    <a:srgbClr val="2D4303"/>
    <a:srgbClr val="3CB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24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47135"/>
            <a:ext cx="10363200" cy="7545811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383941"/>
            <a:ext cx="9144000" cy="523289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5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7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153947"/>
            <a:ext cx="2628900" cy="1836783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153947"/>
            <a:ext cx="7734300" cy="1836783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7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4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403489"/>
            <a:ext cx="10515600" cy="901583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504620"/>
            <a:ext cx="10515600" cy="474121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6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769736"/>
            <a:ext cx="5181600" cy="137520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769736"/>
            <a:ext cx="5181600" cy="137520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0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3952"/>
            <a:ext cx="10515600" cy="418933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5313176"/>
            <a:ext cx="5157787" cy="26039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7917081"/>
            <a:ext cx="5157787" cy="116448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5313176"/>
            <a:ext cx="5183188" cy="26039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7917081"/>
            <a:ext cx="5183188" cy="116448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9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4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93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4942"/>
            <a:ext cx="3932237" cy="50572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120679"/>
            <a:ext cx="6172200" cy="1540268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6502241"/>
            <a:ext cx="3932237" cy="1204620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8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4942"/>
            <a:ext cx="3932237" cy="50572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3120679"/>
            <a:ext cx="6172200" cy="1540268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6502241"/>
            <a:ext cx="3932237" cy="1204620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9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53952"/>
            <a:ext cx="10515600" cy="418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769736"/>
            <a:ext cx="10515600" cy="13752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5267F-C4B1-4EB5-AD5C-89545459112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20088720"/>
            <a:ext cx="41148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7607F-2E1D-489A-B35A-E49AD6D7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67B6B321-A1C1-45C9-9046-5DE42A119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7"/>
          <a:stretch/>
        </p:blipFill>
        <p:spPr bwMode="auto">
          <a:xfrm>
            <a:off x="0" y="0"/>
            <a:ext cx="12192000" cy="77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лаконичный фон Фоновые фотографии, 47 Фоновые векторы и PSD-файлы для  бесплатной загрузки | Pngtree">
            <a:extLst>
              <a:ext uri="{FF2B5EF4-FFF2-40B4-BE49-F238E27FC236}">
                <a16:creationId xmlns:a16="http://schemas.microsoft.com/office/drawing/2014/main" id="{8A471962-B71E-44E7-815A-145D8619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31" l="1681" r="99160">
                        <a14:foregroundMark x1="8543" y1="75385" x2="75770" y2="90769"/>
                        <a14:foregroundMark x1="75770" y1="90769" x2="90616" y2="89231"/>
                        <a14:foregroundMark x1="90616" y1="89231" x2="94258" y2="89231"/>
                        <a14:foregroundMark x1="3922" y1="91538" x2="55602" y2="84231"/>
                        <a14:foregroundMark x1="55602" y1="84231" x2="94258" y2="85385"/>
                        <a14:foregroundMark x1="94258" y1="85385" x2="98179" y2="94615"/>
                        <a14:foregroundMark x1="98179" y1="94615" x2="99160" y2="93462"/>
                        <a14:foregroundMark x1="4482" y1="77692" x2="1681" y2="90769"/>
                        <a14:foregroundMark x1="5322" y1="39615" x2="3361" y2="69231"/>
                        <a14:foregroundMark x1="63445" y1="68462" x2="72269" y2="80769"/>
                        <a14:backgroundMark x1="7563" y1="10769" x2="59524" y2="35000"/>
                        <a14:backgroundMark x1="59524" y1="35000" x2="83613" y2="23846"/>
                        <a14:backgroundMark x1="83613" y1="23846" x2="94258" y2="25000"/>
                        <a14:backgroundMark x1="94258" y1="25000" x2="99020" y2="19231"/>
                        <a14:backgroundMark x1="99020" y1="19231" x2="99160" y2="18462"/>
                        <a14:backgroundMark x1="24370" y1="36538" x2="49020" y2="43846"/>
                        <a14:backgroundMark x1="49020" y1="43846" x2="96639" y2="31923"/>
                        <a14:backgroundMark x1="96639" y1="31923" x2="98599" y2="28077"/>
                        <a14:backgroundMark x1="1401" y1="4615" x2="14986" y2="16154"/>
                        <a14:backgroundMark x1="14986" y1="16154" x2="23249" y2="35769"/>
                        <a14:backgroundMark x1="23249" y1="35769" x2="58123" y2="50000"/>
                        <a14:backgroundMark x1="58123" y1="50000" x2="98039" y2="36538"/>
                        <a14:backgroundMark x1="98039" y1="36538" x2="98039" y2="36538"/>
                        <a14:backgroundMark x1="10504" y1="23077" x2="40476" y2="55000"/>
                        <a14:backgroundMark x1="40476" y1="55000" x2="40476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71628"/>
            <a:ext cx="12209131" cy="444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49DBEA-648A-4BED-93F6-E45DCE5ECB43}"/>
              </a:ext>
            </a:extLst>
          </p:cNvPr>
          <p:cNvSpPr txBox="1"/>
          <p:nvPr/>
        </p:nvSpPr>
        <p:spPr>
          <a:xfrm>
            <a:off x="4039757" y="20730432"/>
            <a:ext cx="7664522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494"/>
              </a:spcAft>
            </a:pPr>
            <a:r>
              <a:rPr lang="ru-RU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получения дополнительной информации необходимо обратиться непосредственно к организатору мероприятия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3BEA5-2E6E-4E28-9624-48EC6672C208}"/>
              </a:ext>
            </a:extLst>
          </p:cNvPr>
          <p:cNvSpPr txBox="1"/>
          <p:nvPr/>
        </p:nvSpPr>
        <p:spPr>
          <a:xfrm>
            <a:off x="6104564" y="7439497"/>
            <a:ext cx="5608281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Приближается долгожданная летняя пора, период долгих школьных каникул. Но три месяца наедине с компьютером и планшетом - не самый приятный вариант. Куда лучше провести летние деньки в лагере: в окружении сверстников, под присмотром заботливых воспитателей и внимательных педагогов.  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еще не решили, чем будет заниматься ваш ребенок в это время, тогда отличным помощником может стать сайт 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«Навигатор дополнительного образования детей Ставропольского края» </a:t>
            </a:r>
            <a: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https://р26.навигатор.дети</a:t>
            </a:r>
          </a:p>
        </p:txBody>
      </p:sp>
      <p:pic>
        <p:nvPicPr>
          <p:cNvPr id="1026" name="Picture 2" descr="Летний отдых для детей в Тольятти 2019: городские, языковые, скаутские  лагеря, летние программы, курсы, площадки">
            <a:extLst>
              <a:ext uri="{FF2B5EF4-FFF2-40B4-BE49-F238E27FC236}">
                <a16:creationId xmlns:a16="http://schemas.microsoft.com/office/drawing/2014/main" id="{4C5B4ED1-6BD2-4471-805E-9D4A1C190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4"/>
          <a:stretch/>
        </p:blipFill>
        <p:spPr bwMode="auto">
          <a:xfrm>
            <a:off x="343502" y="8667428"/>
            <a:ext cx="5334676" cy="3000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972A1E4-5DEB-487A-A930-50BD377F2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95" y="14754204"/>
            <a:ext cx="6992284" cy="4137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E199200-1A70-42D7-A9ED-3B5D42EBA4FB}"/>
              </a:ext>
            </a:extLst>
          </p:cNvPr>
          <p:cNvSpPr/>
          <p:nvPr/>
        </p:nvSpPr>
        <p:spPr>
          <a:xfrm>
            <a:off x="0" y="5353"/>
            <a:ext cx="12192000" cy="3850359"/>
          </a:xfrm>
          <a:prstGeom prst="rect">
            <a:avLst/>
          </a:prstGeom>
          <a:gradFill flip="none" rotWithShape="1">
            <a:gsLst>
              <a:gs pos="26000">
                <a:srgbClr val="3CBAEB">
                  <a:shade val="30000"/>
                  <a:satMod val="115000"/>
                  <a:alpha val="42000"/>
                </a:srgbClr>
              </a:gs>
              <a:gs pos="51000">
                <a:srgbClr val="3CBAEB">
                  <a:shade val="67500"/>
                  <a:satMod val="115000"/>
                </a:srgbClr>
              </a:gs>
              <a:gs pos="100000">
                <a:srgbClr val="3CBAEB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id="{79DC5D7F-A231-4203-B4FF-6E53095023A3}"/>
              </a:ext>
            </a:extLst>
          </p:cNvPr>
          <p:cNvSpPr/>
          <p:nvPr/>
        </p:nvSpPr>
        <p:spPr>
          <a:xfrm rot="20927539">
            <a:off x="-363130" y="2681440"/>
            <a:ext cx="12044016" cy="1422461"/>
          </a:xfrm>
          <a:prstGeom prst="parallelogram">
            <a:avLst/>
          </a:prstGeom>
          <a:solidFill>
            <a:srgbClr val="2D4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id="{68632BED-86EC-404E-8CB6-365FA77BE4D9}"/>
              </a:ext>
            </a:extLst>
          </p:cNvPr>
          <p:cNvSpPr/>
          <p:nvPr/>
        </p:nvSpPr>
        <p:spPr>
          <a:xfrm rot="20927539">
            <a:off x="267835" y="2870201"/>
            <a:ext cx="12044016" cy="1422967"/>
          </a:xfrm>
          <a:prstGeom prst="parallelogram">
            <a:avLst/>
          </a:prstGeom>
          <a:solidFill>
            <a:srgbClr val="C44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F459B-3BE4-4B4D-BDB8-DBE9847DA947}"/>
              </a:ext>
            </a:extLst>
          </p:cNvPr>
          <p:cNvSpPr txBox="1"/>
          <p:nvPr/>
        </p:nvSpPr>
        <p:spPr>
          <a:xfrm rot="20974983">
            <a:off x="45663" y="2535204"/>
            <a:ext cx="12499475" cy="1644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494"/>
              </a:spcAft>
            </a:pPr>
            <a:r>
              <a:rPr lang="ru-RU" sz="32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 помощью Навигатора дополнительного образования Ставропольского края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E383BA00-5AD2-48A8-AB11-27046C4D52EE}"/>
              </a:ext>
            </a:extLst>
          </p:cNvPr>
          <p:cNvGrpSpPr/>
          <p:nvPr/>
        </p:nvGrpSpPr>
        <p:grpSpPr>
          <a:xfrm>
            <a:off x="-257593" y="-145971"/>
            <a:ext cx="4107605" cy="3771627"/>
            <a:chOff x="-257593" y="-145971"/>
            <a:chExt cx="4107605" cy="37716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F1343492-9169-4103-B0D8-878EFCA61E51}"/>
                </a:ext>
              </a:extLst>
            </p:cNvPr>
            <p:cNvSpPr/>
            <p:nvPr/>
          </p:nvSpPr>
          <p:spPr>
            <a:xfrm>
              <a:off x="84798" y="0"/>
              <a:ext cx="3422822" cy="34228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844DACD-D2DA-4B23-9D80-7AAFBAD4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593" y="-145971"/>
              <a:ext cx="4107605" cy="377162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B55EBF2-0971-4A51-A817-3B3FAC244EBA}"/>
              </a:ext>
            </a:extLst>
          </p:cNvPr>
          <p:cNvSpPr txBox="1"/>
          <p:nvPr/>
        </p:nvSpPr>
        <p:spPr>
          <a:xfrm rot="21089430">
            <a:off x="3767957" y="660530"/>
            <a:ext cx="8996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err="1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</a:t>
            </a:r>
            <a:r>
              <a:rPr lang="ru-RU" sz="5400" b="1" dirty="0" err="1">
                <a:solidFill>
                  <a:srgbClr val="66FF99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</a:t>
            </a:r>
            <a:r>
              <a:rPr lang="ru-RU" sz="5400" b="1" dirty="0" err="1">
                <a:solidFill>
                  <a:srgbClr val="FF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ное</a:t>
            </a:r>
            <a:r>
              <a:rPr lang="ru-RU" sz="54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F8443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лето</a:t>
            </a:r>
            <a:endParaRPr lang="ru-RU" sz="5400" b="1" dirty="0">
              <a:solidFill>
                <a:srgbClr val="F84436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2C1CC9-097B-4B0E-ADEE-C21C2163CDC1}"/>
              </a:ext>
            </a:extLst>
          </p:cNvPr>
          <p:cNvSpPr txBox="1"/>
          <p:nvPr/>
        </p:nvSpPr>
        <p:spPr>
          <a:xfrm>
            <a:off x="433697" y="12905547"/>
            <a:ext cx="11118423" cy="1362357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4494"/>
              </a:spcAft>
            </a:pPr>
            <a:r>
              <a:rPr lang="ru-RU" sz="1800" dirty="0">
                <a:solidFill>
                  <a:srgbClr val="1D980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Летние каникулы — это время открытий, знакомств, самореализации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D097FA-1B37-4415-B971-A5AE4262E0DC}"/>
              </a:ext>
            </a:extLst>
          </p:cNvPr>
          <p:cNvSpPr txBox="1"/>
          <p:nvPr/>
        </p:nvSpPr>
        <p:spPr>
          <a:xfrm>
            <a:off x="84798" y="14529470"/>
            <a:ext cx="5704205" cy="191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494"/>
              </a:spcAft>
            </a:pP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«Навигатор дополнительного образования детей Ставропольского края» предлагает: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B0EC599-0824-4506-8840-EC8453F3BEE9}"/>
              </a:ext>
            </a:extLst>
          </p:cNvPr>
          <p:cNvGrpSpPr/>
          <p:nvPr/>
        </p:nvGrpSpPr>
        <p:grpSpPr>
          <a:xfrm>
            <a:off x="29268" y="16853563"/>
            <a:ext cx="5610981" cy="742229"/>
            <a:chOff x="29268" y="16853563"/>
            <a:chExt cx="5610981" cy="742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Параллелограмм 37">
              <a:extLst>
                <a:ext uri="{FF2B5EF4-FFF2-40B4-BE49-F238E27FC236}">
                  <a16:creationId xmlns:a16="http://schemas.microsoft.com/office/drawing/2014/main" id="{E4F7C575-8808-40B3-98B3-3927AD323E4D}"/>
                </a:ext>
              </a:extLst>
            </p:cNvPr>
            <p:cNvSpPr/>
            <p:nvPr/>
          </p:nvSpPr>
          <p:spPr>
            <a:xfrm rot="20927539">
              <a:off x="29268" y="16853563"/>
              <a:ext cx="5610981" cy="742229"/>
            </a:xfrm>
            <a:prstGeom prst="parallelogram">
              <a:avLst/>
            </a:prstGeom>
            <a:solidFill>
              <a:srgbClr val="C44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C40757E-8288-46A6-8731-B50B878E2B88}"/>
                </a:ext>
              </a:extLst>
            </p:cNvPr>
            <p:cNvSpPr txBox="1"/>
            <p:nvPr/>
          </p:nvSpPr>
          <p:spPr>
            <a:xfrm rot="20985500">
              <a:off x="342738" y="16995021"/>
              <a:ext cx="48809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интересную программу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ABD19AF-B9FD-420F-8EFC-1D1BF3FFA482}"/>
              </a:ext>
            </a:extLst>
          </p:cNvPr>
          <p:cNvGrpSpPr/>
          <p:nvPr/>
        </p:nvGrpSpPr>
        <p:grpSpPr>
          <a:xfrm>
            <a:off x="3490" y="17729832"/>
            <a:ext cx="5610981" cy="742229"/>
            <a:chOff x="3490" y="17729832"/>
            <a:chExt cx="5610981" cy="742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Параллелограмм 38">
              <a:extLst>
                <a:ext uri="{FF2B5EF4-FFF2-40B4-BE49-F238E27FC236}">
                  <a16:creationId xmlns:a16="http://schemas.microsoft.com/office/drawing/2014/main" id="{223270F3-779C-4286-8DB5-E8CFDD6DD428}"/>
                </a:ext>
              </a:extLst>
            </p:cNvPr>
            <p:cNvSpPr/>
            <p:nvPr/>
          </p:nvSpPr>
          <p:spPr>
            <a:xfrm rot="20927539">
              <a:off x="3490" y="17729832"/>
              <a:ext cx="5610981" cy="742229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96A784C-D368-4424-96E0-7E68A0AAD17C}"/>
                </a:ext>
              </a:extLst>
            </p:cNvPr>
            <p:cNvSpPr txBox="1"/>
            <p:nvPr/>
          </p:nvSpPr>
          <p:spPr>
            <a:xfrm rot="20985500">
              <a:off x="252020" y="17850519"/>
              <a:ext cx="48809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творческое развитие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E94C723-193B-4FE7-B0ED-87F075EBAC36}"/>
              </a:ext>
            </a:extLst>
          </p:cNvPr>
          <p:cNvGrpSpPr/>
          <p:nvPr/>
        </p:nvGrpSpPr>
        <p:grpSpPr>
          <a:xfrm>
            <a:off x="3489" y="18639161"/>
            <a:ext cx="5610981" cy="742229"/>
            <a:chOff x="3489" y="18639161"/>
            <a:chExt cx="5610981" cy="742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Параллелограмм 39">
              <a:extLst>
                <a:ext uri="{FF2B5EF4-FFF2-40B4-BE49-F238E27FC236}">
                  <a16:creationId xmlns:a16="http://schemas.microsoft.com/office/drawing/2014/main" id="{B8F05342-D30A-4AC1-B4E2-13391D2C4A2B}"/>
                </a:ext>
              </a:extLst>
            </p:cNvPr>
            <p:cNvSpPr/>
            <p:nvPr/>
          </p:nvSpPr>
          <p:spPr>
            <a:xfrm rot="20927539">
              <a:off x="3489" y="18639161"/>
              <a:ext cx="5610981" cy="742229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DE31F8-CB90-482B-B5E5-943D31573A02}"/>
                </a:ext>
              </a:extLst>
            </p:cNvPr>
            <p:cNvSpPr txBox="1"/>
            <p:nvPr/>
          </p:nvSpPr>
          <p:spPr>
            <a:xfrm rot="20985500">
              <a:off x="277798" y="18796266"/>
              <a:ext cx="48809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общение со сверстниками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FF0D86C-7967-4A36-809F-7C2374573EAE}"/>
              </a:ext>
            </a:extLst>
          </p:cNvPr>
          <p:cNvGrpSpPr/>
          <p:nvPr/>
        </p:nvGrpSpPr>
        <p:grpSpPr>
          <a:xfrm>
            <a:off x="-22289" y="19544679"/>
            <a:ext cx="5610981" cy="742229"/>
            <a:chOff x="-22289" y="19544679"/>
            <a:chExt cx="5610981" cy="742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Параллелограмм 40">
              <a:extLst>
                <a:ext uri="{FF2B5EF4-FFF2-40B4-BE49-F238E27FC236}">
                  <a16:creationId xmlns:a16="http://schemas.microsoft.com/office/drawing/2014/main" id="{2032CD75-5D6F-4F79-9BA8-4AF56C8C9BAD}"/>
                </a:ext>
              </a:extLst>
            </p:cNvPr>
            <p:cNvSpPr/>
            <p:nvPr/>
          </p:nvSpPr>
          <p:spPr>
            <a:xfrm rot="20927539">
              <a:off x="-22289" y="19544679"/>
              <a:ext cx="5610981" cy="742229"/>
            </a:xfrm>
            <a:prstGeom prst="parallelogram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45AEBB2-D8A7-446E-A33B-CE1657799983}"/>
                </a:ext>
              </a:extLst>
            </p:cNvPr>
            <p:cNvSpPr txBox="1"/>
            <p:nvPr/>
          </p:nvSpPr>
          <p:spPr>
            <a:xfrm rot="20985500">
              <a:off x="252020" y="19687244"/>
              <a:ext cx="48809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экскурсии и походы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550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136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2021-05-17T07:43:07Z</dcterms:created>
  <dcterms:modified xsi:type="dcterms:W3CDTF">2021-05-17T08:55:52Z</dcterms:modified>
</cp:coreProperties>
</file>